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88" r:id="rId11"/>
    <p:sldId id="27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06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10.11.2017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10.11.2017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10.11.2017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pbank.ru/" TargetMode="External"/><Relationship Id="rId2" Type="http://schemas.openxmlformats.org/officeDocument/2006/relationships/hyperlink" Target="mailto:velichko@mspbank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9672" y="1340768"/>
            <a:ext cx="5616624" cy="4752527"/>
          </a:xfrm>
        </p:spPr>
        <p:txBody>
          <a:bodyPr/>
          <a:lstStyle/>
          <a:p>
            <a:r>
              <a:rPr lang="ru-RU" dirty="0" smtClean="0"/>
              <a:t>Благодар</a:t>
            </a:r>
            <a:r>
              <a:rPr lang="ru-RU" dirty="0"/>
              <a:t>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/>
              <a:t>Величко </a:t>
            </a:r>
            <a:r>
              <a:rPr lang="ru-RU" sz="1400" b="1" dirty="0" smtClean="0"/>
              <a:t>Юрий Александрович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Региональный директор</a:t>
            </a:r>
            <a:br>
              <a:rPr lang="ru-RU" sz="1400" dirty="0"/>
            </a:br>
            <a:r>
              <a:rPr lang="ru-RU" sz="1400" dirty="0"/>
              <a:t>УРМ г. Воронеж</a:t>
            </a:r>
            <a:br>
              <a:rPr lang="ru-RU" sz="1400" dirty="0"/>
            </a:br>
            <a:r>
              <a:rPr lang="ru-RU" sz="1400" dirty="0"/>
              <a:t>Ул. Пушкинская, 1, Воронеж, 396005, Россия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+7 (473) 235 67 43</a:t>
            </a:r>
            <a:br>
              <a:rPr lang="ru-RU" sz="1400" dirty="0"/>
            </a:br>
            <a:r>
              <a:rPr lang="ru-RU" sz="1400" dirty="0"/>
              <a:t>+7 (920) 422 93 93</a:t>
            </a:r>
            <a:br>
              <a:rPr lang="ru-RU" sz="1400" dirty="0"/>
            </a:br>
            <a:r>
              <a:rPr lang="en-US" sz="1400" dirty="0"/>
              <a:t>E</a:t>
            </a:r>
            <a:r>
              <a:rPr lang="ru-RU" sz="1400" dirty="0"/>
              <a:t>-</a:t>
            </a:r>
            <a:r>
              <a:rPr lang="en-US" sz="1400" dirty="0"/>
              <a:t>mail</a:t>
            </a:r>
            <a:r>
              <a:rPr lang="ru-RU" sz="1400" dirty="0"/>
              <a:t>: </a:t>
            </a:r>
            <a:r>
              <a:rPr lang="en-US" sz="1400" u="sng" dirty="0" err="1">
                <a:hlinkClick r:id="rId2"/>
              </a:rPr>
              <a:t>velichko</a:t>
            </a:r>
            <a:r>
              <a:rPr lang="ru-RU" sz="1400" u="sng" dirty="0">
                <a:hlinkClick r:id="rId2"/>
              </a:rPr>
              <a:t>@</a:t>
            </a:r>
            <a:r>
              <a:rPr lang="en-US" sz="1400" u="sng" dirty="0" err="1">
                <a:hlinkClick r:id="rId2"/>
              </a:rPr>
              <a:t>mspbank</a:t>
            </a:r>
            <a:r>
              <a:rPr lang="ru-RU" sz="1400" u="sng" dirty="0">
                <a:hlinkClick r:id="rId2"/>
              </a:rPr>
              <a:t>.</a:t>
            </a:r>
            <a:r>
              <a:rPr lang="en-US" sz="1400" u="sng" dirty="0" err="1">
                <a:hlinkClick r:id="rId2"/>
              </a:rPr>
              <a:t>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u="sng" dirty="0">
                <a:hlinkClick r:id="rId3"/>
              </a:rPr>
              <a:t>www.mspbank.ru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>
                <a:latin typeface="Arial" pitchFamily="34" charset="0"/>
                <a:cs typeface="Arial" pitchFamily="34" charset="0"/>
              </a:rPr>
              <a:t>Юридические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лица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1322</Words>
  <Application>Microsoft Office PowerPoint</Application>
  <PresentationFormat>Экран (4:3)</PresentationFormat>
  <Paragraphs>213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 Акционерное общество «Российский Банк  поддержки малого и среднего  предпринимательства» (АО «МСП Банк»)  Величко Юрий Александрович   Региональный директор УРМ г. Воронеж Ул. Пушкинская, 1, Воронеж, 396005, Россия   +7 (473) 235 67 43 +7 (920) 422 93 93 E-mail: velichko@mspbank.ru www.mspbank.ru 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Величко Юрий Александрович</cp:lastModifiedBy>
  <cp:revision>97</cp:revision>
  <dcterms:created xsi:type="dcterms:W3CDTF">2017-08-03T13:00:25Z</dcterms:created>
  <dcterms:modified xsi:type="dcterms:W3CDTF">2017-11-10T06:15:27Z</dcterms:modified>
</cp:coreProperties>
</file>